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394" autoAdjust="0"/>
    <p:restoredTop sz="94660"/>
  </p:normalViewPr>
  <p:slideViewPr>
    <p:cSldViewPr>
      <p:cViewPr varScale="1">
        <p:scale>
          <a:sx n="79" d="100"/>
          <a:sy n="79" d="100"/>
        </p:scale>
        <p:origin x="-37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704AF-652A-4C2E-81BB-4DFE9C612E28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9FCC1-8BF0-40B9-B7F0-D86F2DE70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933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704AF-652A-4C2E-81BB-4DFE9C612E28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9FCC1-8BF0-40B9-B7F0-D86F2DE70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534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704AF-652A-4C2E-81BB-4DFE9C612E28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9FCC1-8BF0-40B9-B7F0-D86F2DE70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445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704AF-652A-4C2E-81BB-4DFE9C612E28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9FCC1-8BF0-40B9-B7F0-D86F2DE70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947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704AF-652A-4C2E-81BB-4DFE9C612E28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9FCC1-8BF0-40B9-B7F0-D86F2DE70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529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704AF-652A-4C2E-81BB-4DFE9C612E28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9FCC1-8BF0-40B9-B7F0-D86F2DE70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80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704AF-652A-4C2E-81BB-4DFE9C612E28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9FCC1-8BF0-40B9-B7F0-D86F2DE70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296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704AF-652A-4C2E-81BB-4DFE9C612E28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9FCC1-8BF0-40B9-B7F0-D86F2DE70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967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704AF-652A-4C2E-81BB-4DFE9C612E28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9FCC1-8BF0-40B9-B7F0-D86F2DE70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794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704AF-652A-4C2E-81BB-4DFE9C612E28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9FCC1-8BF0-40B9-B7F0-D86F2DE70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665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704AF-652A-4C2E-81BB-4DFE9C612E28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9FCC1-8BF0-40B9-B7F0-D86F2DE70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769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">
              <a:srgbClr val="03D4A8"/>
            </a:gs>
            <a:gs pos="46000">
              <a:srgbClr val="21D6E0"/>
            </a:gs>
            <a:gs pos="66000">
              <a:srgbClr val="0087E6"/>
            </a:gs>
            <a:gs pos="26000">
              <a:srgbClr val="0696E5"/>
            </a:gs>
            <a:gs pos="85000">
              <a:srgbClr val="0072D3"/>
            </a:gs>
            <a:gs pos="100000">
              <a:srgbClr val="005CBF"/>
            </a:gs>
          </a:gsLst>
          <a:lin ang="189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6704AF-652A-4C2E-81BB-4DFE9C612E28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79FCC1-8BF0-40B9-B7F0-D86F2DE70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53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wmf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adu\AppData\Local\Microsoft\Windows\Temporary Internet Files\Content.IE5\AMBK91RD\MC90010415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365" y="304800"/>
            <a:ext cx="835762" cy="1832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 rot="20967425">
            <a:off x="36462" y="2702293"/>
            <a:ext cx="3352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AR JULIAN" pitchFamily="2" charset="0"/>
              </a:rPr>
              <a:t>Thankfulness</a:t>
            </a:r>
            <a:endParaRPr lang="en-US" sz="4000" b="1" dirty="0">
              <a:latin typeface="AR JULIAN" pitchFamily="2" charset="0"/>
            </a:endParaRPr>
          </a:p>
        </p:txBody>
      </p:sp>
      <p:pic>
        <p:nvPicPr>
          <p:cNvPr id="1028" name="Picture 4" descr="C:\Users\badu\AppData\Local\Microsoft\Windows\Temporary Internet Files\Content.IE5\E4ENKHKL\MP900442526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962" y="3690885"/>
            <a:ext cx="24003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427470" y="32084"/>
            <a:ext cx="266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AR JULIAN" pitchFamily="2" charset="0"/>
              </a:rPr>
              <a:t>Family</a:t>
            </a:r>
            <a:endParaRPr lang="en-US" sz="4000" dirty="0">
              <a:latin typeface="AR JULIAN" pitchFamily="2" charset="0"/>
            </a:endParaRPr>
          </a:p>
        </p:txBody>
      </p:sp>
      <p:pic>
        <p:nvPicPr>
          <p:cNvPr id="1030" name="Picture 6" descr="C:\Users\badu\AppData\Local\Microsoft\Windows\Temporary Internet Files\Content.IE5\AMBK91RD\MP900442811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739970"/>
            <a:ext cx="2156460" cy="3230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 rot="345416">
            <a:off x="3061566" y="53683"/>
            <a:ext cx="2362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AR JULIAN" pitchFamily="2" charset="0"/>
              </a:rPr>
              <a:t>grief</a:t>
            </a:r>
            <a:endParaRPr lang="en-US" sz="4000" dirty="0">
              <a:latin typeface="AR JULIAN" pitchFamily="2" charset="0"/>
            </a:endParaRPr>
          </a:p>
        </p:txBody>
      </p:sp>
      <p:pic>
        <p:nvPicPr>
          <p:cNvPr id="1031" name="Picture 7" descr="C:\Users\badu\AppData\Local\Microsoft\Windows\Temporary Internet Files\Content.IE5\LWBT326S\MC900089430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860" y="611994"/>
            <a:ext cx="2145993" cy="1743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423660" y="4218057"/>
            <a:ext cx="1981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AR JULIAN" pitchFamily="2" charset="0"/>
              </a:rPr>
              <a:t>food</a:t>
            </a:r>
            <a:endParaRPr lang="en-US" sz="4000" dirty="0">
              <a:latin typeface="AR JULIAN" pitchFamily="2" charset="0"/>
            </a:endParaRPr>
          </a:p>
        </p:txBody>
      </p:sp>
      <p:pic>
        <p:nvPicPr>
          <p:cNvPr id="1032" name="Picture 8" descr="C:\Users\badu\AppData\Local\Microsoft\Windows\Temporary Internet Files\Content.IE5\E4ENKHKL\MP900402804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2682" y="4897869"/>
            <a:ext cx="1967895" cy="1876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badu\AppData\Local\Microsoft\Windows\Temporary Internet Files\Content.IE5\AMBK91RD\MP900438774[1]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6176" y="3925501"/>
            <a:ext cx="1905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522279" y="2602062"/>
            <a:ext cx="22479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AR JULIAN" pitchFamily="2" charset="0"/>
              </a:rPr>
              <a:t>Glowing fire </a:t>
            </a:r>
            <a:endParaRPr lang="en-US" sz="4000" dirty="0">
              <a:latin typeface="AR JULIAN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04508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6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badu</dc:creator>
  <cp:lastModifiedBy>badu</cp:lastModifiedBy>
  <cp:revision>5</cp:revision>
  <dcterms:created xsi:type="dcterms:W3CDTF">2011-11-29T23:14:13Z</dcterms:created>
  <dcterms:modified xsi:type="dcterms:W3CDTF">2011-11-30T02:05:43Z</dcterms:modified>
</cp:coreProperties>
</file>